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5" r:id="rId5"/>
    <p:sldId id="264" r:id="rId6"/>
    <p:sldId id="266" r:id="rId7"/>
    <p:sldId id="268" r:id="rId8"/>
    <p:sldId id="267" r:id="rId9"/>
    <p:sldId id="258" r:id="rId10"/>
    <p:sldId id="259" r:id="rId11"/>
    <p:sldId id="260" r:id="rId12"/>
    <p:sldId id="269" r:id="rId13"/>
    <p:sldId id="270" r:id="rId14"/>
    <p:sldId id="261" r:id="rId15"/>
    <p:sldId id="271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82AAE4A-FE3B-42D2-9F8B-46C98194E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BE41B81-1733-4C05-9ED2-6245706DD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ED825D2-9A3F-426B-95A4-41143AB9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DE55337-6A30-4542-BD8A-F14DCAD4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9554BCC-53F4-4003-9B6E-95FEB357B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ABB12B1-10FF-40A2-A27F-DCEA3552B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4D37E9E-B6B2-47EE-BB08-D446264A9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96A3AC4-E5C4-4DF6-9502-F9ECAA7F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9F29C8A-6950-41CD-990C-4C55DC67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F8A1CCB-B5F0-4EB6-9A70-67E527204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57FA177-6ECD-489D-9D06-7E6332D53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EB4B328-E407-476F-AA1B-D92F8F2AE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06DB431-E53B-4BD6-A12A-4F4038C0C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00CBDF6-0D26-406A-814F-F0AB45C8D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4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9.png"/><Relationship Id="rId3" Type="http://schemas.openxmlformats.org/officeDocument/2006/relationships/image" Target="../media/image24.jp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0416" y="-419100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/>
          <p:nvPr/>
        </p:nvSpPr>
        <p:spPr>
          <a:xfrm>
            <a:off x="2225982" y="1819700"/>
            <a:ext cx="4673600" cy="115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Безопасность летом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/>
          <p:nvPr/>
        </p:nvSpPr>
        <p:spPr>
          <a:xfrm>
            <a:off x="558722" y="1366103"/>
            <a:ext cx="8041154" cy="180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/>
          <p:nvPr/>
        </p:nvSpPr>
        <p:spPr>
          <a:xfrm>
            <a:off x="550338" y="3703618"/>
            <a:ext cx="7615927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/>
          <p:nvPr/>
        </p:nvSpPr>
        <p:spPr>
          <a:xfrm>
            <a:off x="303931" y="281220"/>
            <a:ext cx="7417667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/>
          <p:nvPr/>
        </p:nvSpPr>
        <p:spPr>
          <a:xfrm>
            <a:off x="395536" y="1412776"/>
            <a:ext cx="6405072" cy="18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</p:spPr>
      </p:pic>
      <p:sp>
        <p:nvSpPr>
          <p:cNvPr id="2" name="TextBox 1"/>
          <p:cNvSpPr/>
          <p:nvPr/>
        </p:nvSpPr>
        <p:spPr>
          <a:xfrm>
            <a:off x="1547664" y="3501008"/>
            <a:ext cx="7217613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</p:spPr>
      </p:pic>
      <p:sp>
        <p:nvSpPr>
          <p:cNvPr id="7" name="TextBox 6"/>
          <p:cNvSpPr/>
          <p:nvPr/>
        </p:nvSpPr>
        <p:spPr>
          <a:xfrm>
            <a:off x="2866518" y="5280807"/>
            <a:ext cx="3915948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0" y="196494"/>
            <a:ext cx="7749381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3483687" y="1268760"/>
            <a:ext cx="5258293" cy="95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</p:spPr>
      </p:pic>
      <p:sp>
        <p:nvSpPr>
          <p:cNvPr id="3" name="TextBox 2"/>
          <p:cNvSpPr/>
          <p:nvPr/>
        </p:nvSpPr>
        <p:spPr>
          <a:xfrm>
            <a:off x="3995936" y="3645024"/>
            <a:ext cx="72008" cy="3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/>
          <p:nvPr/>
        </p:nvSpPr>
        <p:spPr>
          <a:xfrm>
            <a:off x="3707904" y="2276254"/>
            <a:ext cx="3420090" cy="525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/>
          <p:nvPr/>
        </p:nvSpPr>
        <p:spPr>
          <a:xfrm>
            <a:off x="3693742" y="2879035"/>
            <a:ext cx="2809771" cy="525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/>
          <p:nvPr/>
        </p:nvSpPr>
        <p:spPr>
          <a:xfrm>
            <a:off x="4572000" y="5085184"/>
            <a:ext cx="45719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/>
          <p:nvPr/>
        </p:nvSpPr>
        <p:spPr>
          <a:xfrm>
            <a:off x="3745332" y="3568080"/>
            <a:ext cx="1764328" cy="525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/>
          <p:nvPr/>
        </p:nvSpPr>
        <p:spPr>
          <a:xfrm>
            <a:off x="3852265" y="6093296"/>
            <a:ext cx="4953094" cy="525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</p:spPr>
      </p:pic>
      <p:sp>
        <p:nvSpPr>
          <p:cNvPr id="13" name="TextBox 12"/>
          <p:cNvSpPr/>
          <p:nvPr/>
        </p:nvSpPr>
        <p:spPr>
          <a:xfrm>
            <a:off x="3583029" y="4193877"/>
            <a:ext cx="3020214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303931" y="281220"/>
            <a:ext cx="7417667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</p:spPr>
      </p:pic>
      <p:sp>
        <p:nvSpPr>
          <p:cNvPr id="5" name="TextBox 4"/>
          <p:cNvSpPr/>
          <p:nvPr/>
        </p:nvSpPr>
        <p:spPr>
          <a:xfrm>
            <a:off x="2940728" y="1281534"/>
            <a:ext cx="6009303" cy="1378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/>
          <p:nvPr/>
        </p:nvSpPr>
        <p:spPr>
          <a:xfrm>
            <a:off x="3159375" y="3068960"/>
            <a:ext cx="5099293" cy="1378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303931" y="281220"/>
            <a:ext cx="7417667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/>
          <p:nvPr/>
        </p:nvSpPr>
        <p:spPr>
          <a:xfrm>
            <a:off x="315277" y="1727230"/>
            <a:ext cx="5992287" cy="525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/>
          <p:nvPr/>
        </p:nvSpPr>
        <p:spPr>
          <a:xfrm>
            <a:off x="919999" y="3146190"/>
            <a:ext cx="6992585" cy="525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/>
          <p:nvPr/>
        </p:nvSpPr>
        <p:spPr>
          <a:xfrm>
            <a:off x="1979712" y="4005064"/>
            <a:ext cx="72008" cy="3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/>
          <p:nvPr/>
        </p:nvSpPr>
        <p:spPr>
          <a:xfrm>
            <a:off x="2015716" y="4374396"/>
            <a:ext cx="4141014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303931" y="281220"/>
            <a:ext cx="7417667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</p:spPr>
      </p:pic>
      <p:sp>
        <p:nvSpPr>
          <p:cNvPr id="4" name="TextBox 3"/>
          <p:cNvSpPr/>
          <p:nvPr/>
        </p:nvSpPr>
        <p:spPr>
          <a:xfrm>
            <a:off x="1403648" y="1916832"/>
            <a:ext cx="7371973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/>
          <p:nvPr/>
        </p:nvSpPr>
        <p:spPr>
          <a:xfrm>
            <a:off x="2320493" y="3389482"/>
            <a:ext cx="6620664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</p:spPr>
      </p:pic>
      <p:sp>
        <p:nvSpPr>
          <p:cNvPr id="9" name="TextBox 8"/>
          <p:cNvSpPr/>
          <p:nvPr/>
        </p:nvSpPr>
        <p:spPr>
          <a:xfrm>
            <a:off x="2123728" y="2636912"/>
            <a:ext cx="182880" cy="3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/>
          <p:nvPr/>
        </p:nvSpPr>
        <p:spPr>
          <a:xfrm>
            <a:off x="4781" y="1658952"/>
            <a:ext cx="7698039" cy="95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/>
          <p:nvPr/>
        </p:nvSpPr>
        <p:spPr>
          <a:xfrm>
            <a:off x="4781" y="1135732"/>
            <a:ext cx="8208912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/>
          <p:nvPr/>
        </p:nvSpPr>
        <p:spPr>
          <a:xfrm>
            <a:off x="113022" y="2613059"/>
            <a:ext cx="7992430" cy="137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/>
          <p:nvPr/>
        </p:nvSpPr>
        <p:spPr>
          <a:xfrm>
            <a:off x="24409" y="5903893"/>
            <a:ext cx="8849299" cy="95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179512" y="258896"/>
            <a:ext cx="9222326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/>
          <p:nvPr/>
        </p:nvSpPr>
        <p:spPr>
          <a:xfrm>
            <a:off x="303931" y="1502975"/>
            <a:ext cx="7940477" cy="184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	Вот  позади учебный год. Впереди счастливая пора ─ каникулы!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Номер слайда 9"/>
          <p:cNvSpPr>
            <a:spLocks noGrp="1" noEditPoints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/>
          <p:nvPr/>
        </p:nvSpPr>
        <p:spPr>
          <a:xfrm>
            <a:off x="303931" y="1502975"/>
            <a:ext cx="7940477" cy="220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 noEditPoints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</p:spPr>
      </p:pic>
      <p:sp>
        <p:nvSpPr>
          <p:cNvPr id="2" name="TextBox 1"/>
          <p:cNvSpPr/>
          <p:nvPr/>
        </p:nvSpPr>
        <p:spPr>
          <a:xfrm>
            <a:off x="323528" y="1556792"/>
            <a:ext cx="6248048" cy="1378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/>
          <p:nvPr/>
        </p:nvSpPr>
        <p:spPr>
          <a:xfrm>
            <a:off x="381234" y="2968296"/>
            <a:ext cx="6451198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/>
          <p:nvPr/>
        </p:nvSpPr>
        <p:spPr>
          <a:xfrm>
            <a:off x="368635" y="4074117"/>
            <a:ext cx="6674837" cy="180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/>
          <p:nvPr/>
        </p:nvSpPr>
        <p:spPr>
          <a:xfrm>
            <a:off x="175741" y="4634477"/>
            <a:ext cx="7172969" cy="223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/>
          <p:nvPr/>
        </p:nvSpPr>
        <p:spPr>
          <a:xfrm>
            <a:off x="2843808" y="1241808"/>
            <a:ext cx="6317478" cy="308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275513" y="258005"/>
            <a:ext cx="8400943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275513" y="1506934"/>
            <a:ext cx="7417667" cy="57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</p:spPr>
      </p:pic>
      <p:sp>
        <p:nvSpPr>
          <p:cNvPr id="2" name="TextBox 1"/>
          <p:cNvSpPr/>
          <p:nvPr/>
        </p:nvSpPr>
        <p:spPr>
          <a:xfrm>
            <a:off x="683568" y="2492896"/>
            <a:ext cx="5949007" cy="95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/>
          <p:nvPr/>
        </p:nvSpPr>
        <p:spPr>
          <a:xfrm>
            <a:off x="2411761" y="3941980"/>
            <a:ext cx="4094480" cy="180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303931" y="281220"/>
            <a:ext cx="7417667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329588" y="1502975"/>
            <a:ext cx="7417667" cy="95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 noEditPoints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</p:spPr>
      </p:pic>
      <p:sp>
        <p:nvSpPr>
          <p:cNvPr id="2" name="TextBox 1"/>
          <p:cNvSpPr/>
          <p:nvPr/>
        </p:nvSpPr>
        <p:spPr>
          <a:xfrm>
            <a:off x="683568" y="3068960"/>
            <a:ext cx="5053107" cy="525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</p:spPr>
      </p:pic>
      <p:sp>
        <p:nvSpPr>
          <p:cNvPr id="3" name="TextBox 2"/>
          <p:cNvSpPr/>
          <p:nvPr/>
        </p:nvSpPr>
        <p:spPr>
          <a:xfrm>
            <a:off x="3491880" y="4437112"/>
            <a:ext cx="5329420" cy="18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 noEditPoints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</p:spPr>
      </p:pic>
      <p:sp>
        <p:nvSpPr>
          <p:cNvPr id="2" name="TextBox 1"/>
          <p:cNvSpPr/>
          <p:nvPr/>
        </p:nvSpPr>
        <p:spPr>
          <a:xfrm>
            <a:off x="2845318" y="1556792"/>
            <a:ext cx="5848171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/>
          <p:nvPr/>
        </p:nvSpPr>
        <p:spPr>
          <a:xfrm>
            <a:off x="3059832" y="3429000"/>
            <a:ext cx="4708272" cy="952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320025" y="201117"/>
            <a:ext cx="7417667" cy="8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itchFamily="34" charset="0"/>
                <a:cs typeface="Open Sans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303931" y="1502975"/>
            <a:ext cx="5060157" cy="18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565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Сергей</cp:lastModifiedBy>
  <cp:revision>41</cp:revision>
  <dcterms:created xsi:type="dcterms:W3CDTF">2014-04-14T14:42:26Z</dcterms:created>
  <dcterms:modified xsi:type="dcterms:W3CDTF">2015-08-20T10:06:32Z</dcterms:modified>
</cp:coreProperties>
</file>